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7" r:id="rId6"/>
    <p:sldId id="258" r:id="rId7"/>
    <p:sldId id="259" r:id="rId8"/>
    <p:sldId id="260" r:id="rId9"/>
    <p:sldId id="278" r:id="rId10"/>
    <p:sldId id="279" r:id="rId11"/>
    <p:sldId id="261" r:id="rId12"/>
    <p:sldId id="262" r:id="rId13"/>
    <p:sldId id="280" r:id="rId14"/>
    <p:sldId id="264" r:id="rId15"/>
    <p:sldId id="281" r:id="rId16"/>
    <p:sldId id="282" r:id="rId17"/>
    <p:sldId id="283" r:id="rId18"/>
    <p:sldId id="28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11F2E6-FBD0-4D4A-9FA3-D8D1C266F674}">
          <p14:sldIdLst>
            <p14:sldId id="256"/>
          </p14:sldIdLst>
        </p14:section>
        <p14:section name="Untitled Section" id="{A9D7E582-832D-4301-A381-6A5915FEC557}">
          <p14:sldIdLst>
            <p14:sldId id="277"/>
            <p14:sldId id="258"/>
            <p14:sldId id="259"/>
            <p14:sldId id="260"/>
            <p14:sldId id="278"/>
            <p14:sldId id="279"/>
            <p14:sldId id="261"/>
            <p14:sldId id="262"/>
            <p14:sldId id="280"/>
            <p14:sldId id="264"/>
            <p14:sldId id="281"/>
            <p14:sldId id="282"/>
            <p14:sldId id="283"/>
            <p14:sldId id="28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754B6-0088-034F-B0FD-EE0D1C5E7AF0}" v="5" dt="2022-05-02T02:50:51.679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033" autoAdjust="0"/>
  </p:normalViewPr>
  <p:slideViewPr>
    <p:cSldViewPr snapToGrid="0">
      <p:cViewPr varScale="1">
        <p:scale>
          <a:sx n="122" d="100"/>
          <a:sy n="122" d="100"/>
        </p:scale>
        <p:origin x="240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BF0D-A27E-4949-BA05-26DFC7FA342E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2803-C07A-499E-9504-8ED8734DA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AA30-155C-4903-9267-E3BBFB95FF41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F336-7DD2-47CF-A0F3-D1163B2A9C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two people holding hands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940" y="5489855"/>
            <a:ext cx="4270248" cy="640080"/>
          </a:xfrm>
        </p:spPr>
        <p:txBody>
          <a:bodyPr>
            <a:noAutofit/>
          </a:bodyPr>
          <a:lstStyle/>
          <a:p>
            <a:r>
              <a:rPr lang="en-US" dirty="0"/>
              <a:t>Healthify</a:t>
            </a:r>
          </a:p>
        </p:txBody>
      </p:sp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E7CCAAA-1EF0-5B72-7987-B8BC92A61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86" y="68263"/>
            <a:ext cx="10069628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10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598AE4C-5558-D070-557F-495F369D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06" y="0"/>
            <a:ext cx="10255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4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3599860-8485-C191-48F9-145D22CCC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59" y="68263"/>
            <a:ext cx="1010748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1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5F68CE0-357D-9012-2E85-4FAFA92F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34" y="0"/>
            <a:ext cx="10331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4AF30F-8872-8387-32BE-E1B73806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34" y="0"/>
            <a:ext cx="10331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2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6A6327A8-0395-5FE6-C590-D766091C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42" y="68263"/>
            <a:ext cx="9022116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452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A doctor talking to a patient">
            <a:extLst>
              <a:ext uri="{FF2B5EF4-FFF2-40B4-BE49-F238E27FC236}">
                <a16:creationId xmlns:a16="http://schemas.microsoft.com/office/drawing/2014/main" id="{7FE1AC9B-A57B-4353-8973-F920411751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57275"/>
            <a:ext cx="12191999" cy="5295900"/>
          </a:xfr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BA3B1DAF-0A47-4D59-9DC4-7431D665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228" y="391310"/>
            <a:ext cx="5783657" cy="665965"/>
          </a:xfrm>
        </p:spPr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A678B9-627C-49D9-B624-2E3548C96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354" y="1547271"/>
            <a:ext cx="5172932" cy="25812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Our model addresses the issues faced during an ongoing pandemic. From reducing appointment wait time to automated reports sent to the patient's email, our model targets and provides a solution to all this and more. We make it easy for the patient to track the status of their appointment to providing a repository of their records. All this results in less paper work and over the counter transactions. Our design is scalable across all regions and future demands.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0BED3-A8E4-4AF4-9D86-BF7D33CA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AE6D0-8ACF-4881-93B5-5304094D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55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F06EF-AEC8-4862-8AED-24C0FC81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9C0BB-4D6D-4D98-A44F-2C1FBA15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Placeholder 7" descr="A close up of a pipette dropping a drop of liquid into a petri dish">
            <a:extLst>
              <a:ext uri="{FF2B5EF4-FFF2-40B4-BE49-F238E27FC236}">
                <a16:creationId xmlns:a16="http://schemas.microsoft.com/office/drawing/2014/main" id="{FAB08D6F-E051-4336-9514-35C67978A1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r="412"/>
          <a:stretch/>
        </p:blipFill>
        <p:spPr>
          <a:xfrm flipH="1">
            <a:off x="1809750" y="466725"/>
            <a:ext cx="7834312" cy="5924550"/>
          </a:xfrm>
        </p:spPr>
      </p:pic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675" y="2579352"/>
            <a:ext cx="2381250" cy="1423068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57BAE-6FA5-4586-884C-EE994B15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05956-052B-4302-8116-91423E8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256359-AB54-9622-D74D-73C39C412A1C}"/>
              </a:ext>
            </a:extLst>
          </p:cNvPr>
          <p:cNvSpPr txBox="1"/>
          <p:nvPr/>
        </p:nvSpPr>
        <p:spPr>
          <a:xfrm>
            <a:off x="657578" y="630186"/>
            <a:ext cx="4391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Table of 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D1E30C-23E9-40DB-6ACB-6E6CF95A6BDA}"/>
              </a:ext>
            </a:extLst>
          </p:cNvPr>
          <p:cNvSpPr txBox="1"/>
          <p:nvPr/>
        </p:nvSpPr>
        <p:spPr>
          <a:xfrm>
            <a:off x="643467" y="1411111"/>
            <a:ext cx="38382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EcoSystem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Enterprise and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Roles and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UML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B1AADE-B19E-418B-8245-970830BD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E4C98-8D28-4E84-B804-8E35BF3E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F02BE-B6F9-DC98-5135-F8F3571FE6D0}"/>
              </a:ext>
            </a:extLst>
          </p:cNvPr>
          <p:cNvSpPr txBox="1"/>
          <p:nvPr/>
        </p:nvSpPr>
        <p:spPr>
          <a:xfrm>
            <a:off x="440267" y="1501422"/>
            <a:ext cx="116162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unprecedented global health crisis we are facing with Covid-19 and its variants, attention is currently focused on those most immediately infected by the virus.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 the surge in infections, waiting lines in hospitals as well as the time taken to schedule an appointment only increases the risk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Delay in collecting samples by the CDC only increases the infection more. Lab test take a lot of time and needs to be communicated faster.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Paying the hospital bills over the counter with the exchange of cards and bills may hold a risk for infection.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Pharmacies may not have the prescribed medicines in their inventory.</a:t>
            </a:r>
          </a:p>
        </p:txBody>
      </p:sp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70" name="Picture Placeholder 69" descr="Store outline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14645" y="758825"/>
            <a:ext cx="599148" cy="600075"/>
          </a:xfrm>
        </p:spPr>
      </p:pic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767713"/>
            <a:ext cx="3281555" cy="1125740"/>
          </a:xfrm>
        </p:spPr>
        <p:txBody>
          <a:bodyPr/>
          <a:lstStyle/>
          <a:p>
            <a:r>
              <a:rPr lang="en-US" dirty="0"/>
              <a:t>Our product makes ordering medical equipment easier​</a:t>
            </a:r>
          </a:p>
        </p:txBody>
      </p:sp>
      <p:pic>
        <p:nvPicPr>
          <p:cNvPr id="73" name="Picture Placeholder 72" descr="Piggy Bank outline">
            <a:extLst>
              <a:ext uri="{FF2B5EF4-FFF2-40B4-BE49-F238E27FC236}">
                <a16:creationId xmlns:a16="http://schemas.microsoft.com/office/drawing/2014/main" id="{171B782E-274D-43CA-B223-838F0D5ACE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14645" y="3251858"/>
            <a:ext cx="599148" cy="600075"/>
          </a:xfrm>
        </p:spPr>
      </p:pic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645" y="3866925"/>
            <a:ext cx="3281555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645" y="4248925"/>
            <a:ext cx="3281555" cy="1429216"/>
          </a:xfrm>
        </p:spPr>
        <p:txBody>
          <a:bodyPr>
            <a:normAutofit/>
          </a:bodyPr>
          <a:lstStyle/>
          <a:p>
            <a:r>
              <a:rPr lang="en-US" dirty="0"/>
              <a:t>Paying medical bills online easily.</a:t>
            </a:r>
          </a:p>
        </p:txBody>
      </p:sp>
      <p:pic>
        <p:nvPicPr>
          <p:cNvPr id="71" name="Picture Placeholder 70" descr="Group of women outline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7157" y="773142"/>
            <a:ext cx="599148" cy="600075"/>
          </a:xfrm>
        </p:spPr>
      </p:pic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1388209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1767713"/>
            <a:ext cx="3281556" cy="1125740"/>
          </a:xfrm>
        </p:spPr>
        <p:txBody>
          <a:bodyPr/>
          <a:lstStyle/>
          <a:p>
            <a:r>
              <a:rPr lang="en-US" dirty="0"/>
              <a:t>Order your medicines online and have them delivered to your home</a:t>
            </a:r>
          </a:p>
        </p:txBody>
      </p:sp>
      <p:pic>
        <p:nvPicPr>
          <p:cNvPr id="72" name="Picture Placeholder 71" descr="Postit Notes 3 outline">
            <a:extLst>
              <a:ext uri="{FF2B5EF4-FFF2-40B4-BE49-F238E27FC236}">
                <a16:creationId xmlns:a16="http://schemas.microsoft.com/office/drawing/2014/main" id="{E90427B4-D39F-47A3-97B4-C74C268A7B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72244" y="3237794"/>
            <a:ext cx="599148" cy="600075"/>
          </a:xfrm>
        </p:spPr>
      </p:pic>
      <p:sp>
        <p:nvSpPr>
          <p:cNvPr id="109" name="Text Placeholder 108">
            <a:extLst>
              <a:ext uri="{FF2B5EF4-FFF2-40B4-BE49-F238E27FC236}">
                <a16:creationId xmlns:a16="http://schemas.microsoft.com/office/drawing/2014/main" id="{E3A6F092-A0CA-42CA-9DCB-8C68F03AD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72244" y="3866925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649F134A-1B56-4E11-A372-68E33FEC1E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2244" y="4248925"/>
            <a:ext cx="3281556" cy="1429216"/>
          </a:xfrm>
        </p:spPr>
        <p:txBody>
          <a:bodyPr>
            <a:normAutofit/>
          </a:bodyPr>
          <a:lstStyle/>
          <a:p>
            <a:r>
              <a:rPr lang="en-US" dirty="0"/>
              <a:t>You can request an ambulance and check the results of your lab tests online.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D95C1-F665-4F74-A306-5BD09EA2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84">
            <a:extLst>
              <a:ext uri="{FF2B5EF4-FFF2-40B4-BE49-F238E27FC236}">
                <a16:creationId xmlns:a16="http://schemas.microsoft.com/office/drawing/2014/main" id="{583A8370-72B5-4ECE-B5E0-5B47654B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79" name="Picture Placeholder 78" descr="A close up of cells under a microscope">
            <a:extLst>
              <a:ext uri="{FF2B5EF4-FFF2-40B4-BE49-F238E27FC236}">
                <a16:creationId xmlns:a16="http://schemas.microsoft.com/office/drawing/2014/main" id="{BBC72E1D-69D7-4CA2-B6AD-180B8084D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725"/>
            <a:ext cx="4858139" cy="5924550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8135" y="2176946"/>
            <a:ext cx="2824355" cy="581530"/>
          </a:xfrm>
        </p:spPr>
        <p:txBody>
          <a:bodyPr/>
          <a:lstStyle/>
          <a:p>
            <a:r>
              <a:rPr lang="en-US" dirty="0"/>
              <a:t>HOSPITAL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261BE4C3-90A1-4FC4-93CA-BF3A80B86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8135" y="2759613"/>
            <a:ext cx="2824355" cy="11175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DOCTOR 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RECEPTIONIST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AMBULANCE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LAB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ACCOUNTANT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DELIVERYMAN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026DDC61-3AC5-449B-8C25-482F551046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51352" y="4803297"/>
            <a:ext cx="2824355" cy="581530"/>
          </a:xfrm>
        </p:spPr>
        <p:txBody>
          <a:bodyPr/>
          <a:lstStyle/>
          <a:p>
            <a:r>
              <a:rPr lang="en-US" dirty="0"/>
              <a:t>pharmaceutical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5CC67B51-3695-40FC-B51D-1CD99DF162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61115" y="5422686"/>
            <a:ext cx="2824355" cy="1117566"/>
          </a:xfrm>
        </p:spPr>
        <p:txBody>
          <a:bodyPr/>
          <a:lstStyle/>
          <a:p>
            <a:r>
              <a:rPr lang="en-ZA" dirty="0"/>
              <a:t>PHARMACEUTICAL ORG.</a:t>
            </a:r>
            <a:endParaRPr lang="en-US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79406243-F21B-4811-AE74-DA58E3665F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45966" y="2176946"/>
            <a:ext cx="2595758" cy="581530"/>
          </a:xfrm>
        </p:spPr>
        <p:txBody>
          <a:bodyPr/>
          <a:lstStyle/>
          <a:p>
            <a:r>
              <a:rPr lang="en-US" dirty="0"/>
              <a:t>Pharmacy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C9712B-794E-4F23-928A-FFCA310FE7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45966" y="2759613"/>
            <a:ext cx="2595758" cy="1117566"/>
          </a:xfrm>
        </p:spPr>
        <p:txBody>
          <a:bodyPr/>
          <a:lstStyle/>
          <a:p>
            <a:r>
              <a:rPr lang="en-ZA" dirty="0"/>
              <a:t>PHARMACY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205C921F-FFBE-48CD-9E47-0AF86467AC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45966" y="4129479"/>
            <a:ext cx="2595758" cy="581530"/>
          </a:xfrm>
        </p:spPr>
        <p:txBody>
          <a:bodyPr/>
          <a:lstStyle/>
          <a:p>
            <a:r>
              <a:rPr lang="en-US" dirty="0"/>
              <a:t>CDC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CDF4F5AB-B79A-4FAC-8AAF-D1AE5176A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45966" y="4712146"/>
            <a:ext cx="2595758" cy="1117566"/>
          </a:xfrm>
        </p:spPr>
        <p:txBody>
          <a:bodyPr/>
          <a:lstStyle/>
          <a:p>
            <a:r>
              <a:rPr lang="en-ZA" dirty="0"/>
              <a:t>​GOVERNMENT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7F3FD-3004-40DE-B48F-5B3CB156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8B4B9-2FC5-4962-A892-85B758FE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4">
            <a:extLst>
              <a:ext uri="{FF2B5EF4-FFF2-40B4-BE49-F238E27FC236}">
                <a16:creationId xmlns:a16="http://schemas.microsoft.com/office/drawing/2014/main" id="{8478D98D-106F-A955-D28E-1F32D778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419" y="152508"/>
            <a:ext cx="10081538" cy="1117566"/>
          </a:xfrm>
        </p:spPr>
        <p:txBody>
          <a:bodyPr/>
          <a:lstStyle/>
          <a:p>
            <a:r>
              <a:rPr lang="en-US" dirty="0"/>
              <a:t>ROLES AND WORK REQUESTS</a:t>
            </a:r>
          </a:p>
        </p:txBody>
      </p:sp>
      <p:sp>
        <p:nvSpPr>
          <p:cNvPr id="17" name="Text Placeholder 68">
            <a:extLst>
              <a:ext uri="{FF2B5EF4-FFF2-40B4-BE49-F238E27FC236}">
                <a16:creationId xmlns:a16="http://schemas.microsoft.com/office/drawing/2014/main" id="{991EC7E4-F352-4CE2-4164-644C10CF067A}"/>
              </a:ext>
            </a:extLst>
          </p:cNvPr>
          <p:cNvSpPr txBox="1">
            <a:spLocks/>
          </p:cNvSpPr>
          <p:nvPr/>
        </p:nvSpPr>
        <p:spPr>
          <a:xfrm>
            <a:off x="744598" y="1209242"/>
            <a:ext cx="2824355" cy="581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ROLES</a:t>
            </a:r>
          </a:p>
        </p:txBody>
      </p:sp>
      <p:sp>
        <p:nvSpPr>
          <p:cNvPr id="18" name="Text Placeholder 67">
            <a:extLst>
              <a:ext uri="{FF2B5EF4-FFF2-40B4-BE49-F238E27FC236}">
                <a16:creationId xmlns:a16="http://schemas.microsoft.com/office/drawing/2014/main" id="{A5462C25-7E3C-E3C7-13CC-9A14181BA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267" y="2161834"/>
            <a:ext cx="2824355" cy="45132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DOCTOR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RECEPTIONIST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AMBULANCE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LAB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ACCOUNTANT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DELIVERYMAN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PHARMACY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CDC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SYSTEM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000" dirty="0"/>
              <a:t>HOSPITALADMIN</a:t>
            </a:r>
          </a:p>
        </p:txBody>
      </p:sp>
      <p:sp>
        <p:nvSpPr>
          <p:cNvPr id="21" name="Text Placeholder 70">
            <a:extLst>
              <a:ext uri="{FF2B5EF4-FFF2-40B4-BE49-F238E27FC236}">
                <a16:creationId xmlns:a16="http://schemas.microsoft.com/office/drawing/2014/main" id="{1E0B210E-69FA-E212-4ED7-F4931A6DE962}"/>
              </a:ext>
            </a:extLst>
          </p:cNvPr>
          <p:cNvSpPr txBox="1">
            <a:spLocks/>
          </p:cNvSpPr>
          <p:nvPr/>
        </p:nvSpPr>
        <p:spPr>
          <a:xfrm>
            <a:off x="7439466" y="1235093"/>
            <a:ext cx="2595758" cy="581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 REQUESTS</a:t>
            </a:r>
          </a:p>
        </p:txBody>
      </p:sp>
      <p:sp>
        <p:nvSpPr>
          <p:cNvPr id="22" name="Text Placeholder 69">
            <a:extLst>
              <a:ext uri="{FF2B5EF4-FFF2-40B4-BE49-F238E27FC236}">
                <a16:creationId xmlns:a16="http://schemas.microsoft.com/office/drawing/2014/main" id="{B21F2227-6082-6338-36B5-C99C3EC99ACA}"/>
              </a:ext>
            </a:extLst>
          </p:cNvPr>
          <p:cNvSpPr txBox="1">
            <a:spLocks/>
          </p:cNvSpPr>
          <p:nvPr/>
        </p:nvSpPr>
        <p:spPr>
          <a:xfrm>
            <a:off x="7333861" y="2035726"/>
            <a:ext cx="4858139" cy="4765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PHARMACY ADMIN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RECEPTION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PHARMACEUTICAL ADMIN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ACCOUNT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AMBULANCE DRIVR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CDC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DELIVERYMAN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DOCTOR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HOSPITAL ADMIN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LAB ASSISTANT WORK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PATIENT WORK REQUEST</a:t>
            </a:r>
          </a:p>
          <a:p>
            <a:endParaRPr lang="en-ZA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BF928166-19EB-8F1C-1379-B9B81610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E3D37D79-953F-C697-6BC7-352B26B0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7F313CBC-2691-03A2-9F2A-513CF6FF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876" y="5948347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92CCA5-26C0-31CD-1B1A-68282F3A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07" y="2755224"/>
            <a:ext cx="4114800" cy="193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32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2F96F-15EB-6873-4EF7-7D41C8E8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6065" y="6238662"/>
            <a:ext cx="2743200" cy="205722"/>
          </a:xfrm>
        </p:spPr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05474-B66D-B0AB-AF22-FAC50189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65" y="6238662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5AC65-323A-7DAE-EB4B-7903E7CBB4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1589" y="4464819"/>
            <a:ext cx="2824355" cy="581530"/>
          </a:xfrm>
        </p:spPr>
        <p:txBody>
          <a:bodyPr/>
          <a:lstStyle/>
          <a:p>
            <a:r>
              <a:rPr lang="en-US" dirty="0"/>
              <a:t>Receive a zoom meeting invite with doctor via email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DF1C29-61FA-97F1-7FED-DB1C074E84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35783" y="4464819"/>
            <a:ext cx="2743200" cy="1133858"/>
          </a:xfrm>
        </p:spPr>
        <p:txBody>
          <a:bodyPr/>
          <a:lstStyle/>
          <a:p>
            <a:r>
              <a:rPr lang="en-US" dirty="0"/>
              <a:t>Government officials can download the patient records as a pdf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0BBC50-4A54-53A7-DC1E-D7FDED651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9476" y="4464819"/>
            <a:ext cx="2824355" cy="581530"/>
          </a:xfrm>
        </p:spPr>
        <p:txBody>
          <a:bodyPr/>
          <a:lstStyle/>
          <a:p>
            <a:r>
              <a:rPr lang="en-US" dirty="0"/>
              <a:t>Receive the lab test results by email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F70156-D99E-8698-8AFD-71493E2EE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43831" y="4315101"/>
            <a:ext cx="2595758" cy="581530"/>
          </a:xfrm>
        </p:spPr>
        <p:txBody>
          <a:bodyPr/>
          <a:lstStyle/>
          <a:p>
            <a:r>
              <a:rPr lang="en-US" dirty="0"/>
              <a:t>Receive receipt by email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DF8BD50-402C-AF35-D564-8662AF73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014" y="675280"/>
            <a:ext cx="8375971" cy="776851"/>
          </a:xfrm>
        </p:spPr>
        <p:txBody>
          <a:bodyPr/>
          <a:lstStyle/>
          <a:p>
            <a:r>
              <a:rPr lang="en-US" dirty="0"/>
              <a:t>Advanced java features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F84763-7909-79E0-AF0F-95B08916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0" y="2393181"/>
            <a:ext cx="2542845" cy="1680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6E596-BA7C-6BD4-1323-E53B5AB0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83" y="2393181"/>
            <a:ext cx="1633261" cy="1680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D4FA86-3540-42D8-3A77-3F69B8FA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958" y="2752383"/>
            <a:ext cx="1633261" cy="1275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FDC82-2D65-DA6E-CF7B-7B55DC9C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578" y="2445540"/>
            <a:ext cx="2184591" cy="15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4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A598A-06FD-432A-889F-8AB629A5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7BC7A-6966-402B-B6D1-D650CA0F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9679C-0ECA-4D9C-8BCA-A8E87067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71B9304F-AE92-4F6B-85E5-32A85A55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9765"/>
            <a:ext cx="2681102" cy="1382670"/>
          </a:xfrm>
        </p:spPr>
        <p:txBody>
          <a:bodyPr/>
          <a:lstStyle/>
          <a:p>
            <a:r>
              <a:rPr lang="en-US" dirty="0"/>
              <a:t>Object 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17FEC6E9-E31E-E5EB-236A-CD18A1DE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20" y="0"/>
            <a:ext cx="6357893" cy="680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6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looking at a computer screen&#10;">
            <a:extLst>
              <a:ext uri="{FF2B5EF4-FFF2-40B4-BE49-F238E27FC236}">
                <a16:creationId xmlns:a16="http://schemas.microsoft.com/office/drawing/2014/main" id="{EACF9A43-5E16-41F1-82E2-77469D7E3D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0115D3-F5ED-4220-BDFD-9D87A29F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33780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F4F0A7-9599-4FE3-A548-853A09CF0244}">
  <ds:schemaRefs>
    <ds:schemaRef ds:uri="230e9df3-be65-4c73-a93b-d1236ebd677e"/>
    <ds:schemaRef ds:uri="http://schemas.microsoft.com/sharepoint/v3"/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Healthcare pitch deck</Template>
  <TotalTime>4917</TotalTime>
  <Words>443</Words>
  <Application>Microsoft Macintosh PowerPoint</Application>
  <PresentationFormat>Widescreen</PresentationFormat>
  <Paragraphs>112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Quire Sans</vt:lpstr>
      <vt:lpstr>Seaford</vt:lpstr>
      <vt:lpstr>Seaford Bold</vt:lpstr>
      <vt:lpstr>Office Theme</vt:lpstr>
      <vt:lpstr>Healthify</vt:lpstr>
      <vt:lpstr>PowerPoint Presentation</vt:lpstr>
      <vt:lpstr>Problem</vt:lpstr>
      <vt:lpstr>Solution</vt:lpstr>
      <vt:lpstr>Product Overview</vt:lpstr>
      <vt:lpstr>ROLES AND WORK REQUESTS</vt:lpstr>
      <vt:lpstr>Advanced java features</vt:lpstr>
      <vt:lpstr>Object  model</vt:lpstr>
      <vt:lpstr>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Healthify</dc:title>
  <dc:creator>Sanaa Rupani</dc:creator>
  <cp:lastModifiedBy>Shriya Dikshith</cp:lastModifiedBy>
  <cp:revision>12</cp:revision>
  <dcterms:created xsi:type="dcterms:W3CDTF">2022-05-01T17:28:26Z</dcterms:created>
  <dcterms:modified xsi:type="dcterms:W3CDTF">2022-05-02T02:45:42Z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